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1" r:id="rId2"/>
    <p:sldId id="257" r:id="rId3"/>
    <p:sldId id="263" r:id="rId4"/>
    <p:sldId id="258" r:id="rId5"/>
    <p:sldId id="264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69005"/>
  </p:normalViewPr>
  <p:slideViewPr>
    <p:cSldViewPr snapToGrid="0" snapToObjects="1">
      <p:cViewPr varScale="1">
        <p:scale>
          <a:sx n="77" d="100"/>
          <a:sy n="77" d="100"/>
        </p:scale>
        <p:origin x="1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91A5D-77A2-6347-9EEE-E23600979623}" type="datetimeFigureOut">
              <a:rPr lang="en-US" smtClean="0"/>
              <a:t>8/8/18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C7C7C9-1C35-A64B-B78C-EE7C7C58F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177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tools combine into a framework, which automates common tasks to define API:</a:t>
            </a:r>
          </a:p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Gives us error</a:t>
            </a:r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don’t need to worry if it raise an extension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7C7C9-1C35-A64B-B78C-EE7C7C58F2F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927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every other extension, you can initialize it with an application object:</a:t>
            </a:r>
          </a:p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Your API will be organized using API namespaces, RESTful resources and HTTP methods. </a:t>
            </a:r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Namespaces, as described above, allow your API definitions to be split into multiple files, each defining a part of the API with a different URL prefix.</a:t>
            </a:r>
            <a:endParaRPr lang="en-CA" dirty="0"/>
          </a:p>
          <a:p>
            <a:endParaRPr lang="en-CA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main building block provided by Flask-</a:t>
            </a:r>
            <a:r>
              <a:rPr lang="en-US" dirty="0" err="1"/>
              <a:t>RESTPlus</a:t>
            </a:r>
            <a:r>
              <a:rPr lang="en-US" dirty="0"/>
              <a:t> are resources. Resources are built on top of Flask pluggable views, giving you easy access to multiple HTTP methods just by defining methods on your resource.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7C7C9-1C35-A64B-B78C-EE7C7C58F2F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862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Many times in an API, your resource will have multiple URLs. You can pass multiple URLs to the </a:t>
            </a:r>
            <a:r>
              <a:rPr lang="en-US" dirty="0" err="1"/>
              <a:t>add_resource</a:t>
            </a:r>
            <a:r>
              <a:rPr lang="en-US" dirty="0"/>
              <a:t>() method or to the route() decorator, both on the </a:t>
            </a:r>
            <a:r>
              <a:rPr lang="en-US" dirty="0" err="1"/>
              <a:t>Api</a:t>
            </a:r>
            <a:r>
              <a:rPr lang="en-US" dirty="0"/>
              <a:t> object. Each one will be routed to your Resource:</a:t>
            </a:r>
          </a:p>
          <a:p>
            <a:endParaRPr lang="en-CA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Flask provides easy access to request data (i.e.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querystring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or POST form encoded data), it’s still a pain to validate form data.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from </a:t>
            </a:r>
            <a:r>
              <a:rPr lang="en-US" dirty="0" err="1"/>
              <a:t>flask_restplus</a:t>
            </a:r>
            <a:r>
              <a:rPr lang="en-US" dirty="0"/>
              <a:t> import </a:t>
            </a:r>
            <a:r>
              <a:rPr lang="en-US" dirty="0" err="1"/>
              <a:t>reqparse</a:t>
            </a:r>
            <a:endParaRPr 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7C7C9-1C35-A64B-B78C-EE7C7C58F2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7968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want to update or create a new resource in a RESTful collection, you should send the item’s data serialized as JSON in the body of a request. Flask-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RESTPlus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allows you to automatically document and validate the format of incoming JSON objects by using API models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The model() factory allows you to instantiate and register models to your API or Namespace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You can define a </a:t>
            </a:r>
            <a:r>
              <a:rPr lang="en-CA" dirty="0" err="1"/>
              <a:t>dict</a:t>
            </a:r>
            <a:r>
              <a:rPr lang="en-CA" dirty="0"/>
              <a:t> or </a:t>
            </a:r>
            <a:r>
              <a:rPr lang="en-CA" dirty="0" err="1"/>
              <a:t>OrderedDict</a:t>
            </a:r>
            <a:r>
              <a:rPr lang="en-CA" dirty="0"/>
              <a:t> of fields whose keys are names of attributes or keys on the object to render, and whose values are a class that will format &amp; return the value for that field.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lvl="1"/>
            <a:r>
              <a:rPr lang="en-CA" dirty="0">
                <a:effectLst/>
              </a:rPr>
              <a:t>fields</a:t>
            </a:r>
            <a:r>
              <a:rPr lang="en-CA" dirty="0"/>
              <a:t> module is used to describe the structure of your response</a:t>
            </a:r>
          </a:p>
          <a:p>
            <a:pPr lvl="1"/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decorator </a:t>
            </a:r>
            <a:r>
              <a:rPr lang="en-CA" dirty="0" err="1">
                <a:effectLst/>
              </a:rPr>
              <a:t>marshal_with</a:t>
            </a:r>
            <a:r>
              <a:rPr lang="en-CA" dirty="0">
                <a:effectLst/>
              </a:rPr>
              <a:t>()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what actually takes your data object and applies the field filtering.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7C7C9-1C35-A64B-B78C-EE7C7C58F2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9779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7C7C9-1C35-A64B-B78C-EE7C7C58F2F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728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13BC5-073A-4542-A50B-4303B7FD74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F3C90B-F604-A540-9449-09D4C90407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8B251-DB5D-D245-A36F-CAFCBEBAB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741DA-00F7-F84B-81F2-1C59A4E4C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E5572-8AD1-E846-AF74-D7FF7DF7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86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8A013-2386-FB43-8CC3-C507BFCB3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D08E96-1DF9-2A47-B2A9-23B6993A2B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70020-26E0-B845-9688-FAB1DBA64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ED853-C184-EA40-BEAB-EFB81FF99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2187D3-02F5-2F4B-8F14-2A4A76436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39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9D8ED8-1696-B84A-B5B9-41FB20B684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C57640-58D7-1D42-95E6-7E7C567D83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99530-6391-0D4A-B2C1-3E78988E4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D777C-7C81-3549-A869-D6D7F2809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6C744-FD5D-A147-9B67-9B0493626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624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69F8-7DA9-9E42-A76E-D21BDD51C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3934B-EEBC-F742-9296-D8EE0E3D43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901A4-773E-954E-9342-FE7B66E40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CFBD2-2CBA-8742-A8AF-1F7EC1BD5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D8722-27F0-EF4E-8795-FD789E3E7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463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F75E3-AE4A-E548-B0B4-AEDDE5000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2FB323-A53A-5C4D-9E6F-C55CFE3129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05648A-1DE8-7144-AC95-46B9DE0D9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349FC-4615-F14A-960E-5CDCE15A9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229D9-8041-0949-B9B1-696DB6E83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041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450E8-1A70-644B-BF18-B4E8A9810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854CA5-F984-FD49-B088-D7F2A1ABDB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9C97D0-77F9-A143-AC9D-B1DA91AE82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6D33C1-2E23-6943-88A2-B3D58A344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899AC6-8A02-B24E-AA57-593AF8FB8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079047-1113-6E4A-8C5E-3611C9FCB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35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BDEC6-6ED4-F347-A6B2-93EDD0F7B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102B7-DE4C-F44A-AC2D-FD8DECAD24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FDCB20-761B-3747-B28F-69052C5B97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2B8C10-91B9-0245-B076-B440161B87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F1E1B0-51F3-614A-B461-28467CD542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C768B7-B558-A644-B891-3BB13EAEF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ECF41-B558-E741-92F9-24A3A213F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55191E-43C5-0A4A-8173-8788564E6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832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949D5-645A-7944-BBF1-980747F42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6947EE-9F37-E940-928E-2D2929174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7305B4-D70B-8745-8E90-B45EA929E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FA5AD-62D6-654B-B352-EAE14BCBF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148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235BB4-A67F-D04D-ABD0-8F41528ED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CD55E5-659E-154C-913F-6CBEB18CD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1B8ADA-8740-5645-AB2B-66548995E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89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38DB-4B7E-8249-899F-B7BB88D51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254CF-371B-0248-A141-806C8E019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BE722E-525B-514F-BA46-2C0BBCE01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5EEC5A-BD60-424A-BA45-1AEFC6F85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20A1EF-70D2-8040-9C5C-58CD0938D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1B49B9-88DB-EE48-82CB-965728E32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09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AC0AD-FE90-7D49-A835-29B4EFE1B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BB2B29A-9C6E-5548-87E8-9AB843DC95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C0F7C0-0180-AC48-9A17-C6EBFF4594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FC84D-36D4-BE43-B4FE-D13CE6694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A0DC51-7A06-C141-909B-A0AA5FED9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D1CA01-5EAC-F444-B84F-1146CD05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70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23C9C4-2B72-9240-BEF5-197A274CE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69994-F044-4F4E-B99C-CC372DD5EC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15248-DFA7-A046-B15E-B2804A90F5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D630A2-4028-6D4E-891F-E930365432A8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70281-3811-B545-A0B1-DA40E1481E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D0BF9-093B-EA45-8B77-848431D48D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2EA68D-F0E4-464B-AFA2-C0298C7D79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6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D0F7A-0EFC-384F-A3E3-A6B4E46086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Flask-</a:t>
            </a:r>
            <a:r>
              <a:rPr lang="en-CA" dirty="0" err="1"/>
              <a:t>RESTPlus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F0DD9-9C69-3145-8DEE-99B1DBF63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Flask-</a:t>
            </a:r>
            <a:r>
              <a:rPr lang="en-CA" dirty="0" err="1"/>
              <a:t>RESTPlus</a:t>
            </a:r>
            <a:r>
              <a:rPr lang="en-CA" dirty="0"/>
              <a:t> is an extension for Flask that adds support for quickly building REST APIs.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Define and document endpoints</a:t>
            </a:r>
          </a:p>
          <a:p>
            <a:pPr lvl="1"/>
            <a:r>
              <a:rPr lang="en-US" dirty="0"/>
              <a:t>Validate input</a:t>
            </a:r>
          </a:p>
          <a:p>
            <a:pPr lvl="1"/>
            <a:r>
              <a:rPr lang="en-US" dirty="0"/>
              <a:t>Format output (as JSON)</a:t>
            </a:r>
          </a:p>
          <a:p>
            <a:pPr lvl="1"/>
            <a:r>
              <a:rPr lang="en-US" dirty="0"/>
              <a:t>Turn python exception into HTTP responses</a:t>
            </a:r>
          </a:p>
          <a:p>
            <a:pPr lvl="1"/>
            <a:r>
              <a:rPr lang="en-US" dirty="0"/>
              <a:t>Generate interactive documentation (Swagger UI)</a:t>
            </a:r>
          </a:p>
        </p:txBody>
      </p:sp>
    </p:spTree>
    <p:extLst>
      <p:ext uri="{BB962C8B-B14F-4D97-AF65-F5344CB8AC3E}">
        <p14:creationId xmlns:p14="http://schemas.microsoft.com/office/powerpoint/2010/main" val="847995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A7103-A58F-794A-A41D-D879CAC81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Flask-</a:t>
            </a:r>
            <a:r>
              <a:rPr lang="en-CA" dirty="0" err="1"/>
              <a:t>RESTPlus</a:t>
            </a:r>
            <a:r>
              <a:rPr lang="en-CA" dirty="0"/>
              <a:t> feature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CB1A0-54C6-B24F-B95F-68050A07F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CA" dirty="0"/>
          </a:p>
          <a:p>
            <a:pPr algn="ctr"/>
            <a:endParaRPr lang="en-CA" dirty="0"/>
          </a:p>
          <a:p>
            <a:pPr marL="0" indent="0" algn="ctr">
              <a:buNone/>
            </a:pPr>
            <a:r>
              <a:rPr lang="en-CA" dirty="0"/>
              <a:t>Automatically generate an interactive documentation for our API using Swagger UI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811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0A56D-3F77-4B49-8ED3-8300D09F5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with </a:t>
            </a:r>
            <a:r>
              <a:rPr lang="en-CA" dirty="0"/>
              <a:t>Flask-</a:t>
            </a:r>
            <a:r>
              <a:rPr lang="en-CA" dirty="0" err="1"/>
              <a:t>RESTPlus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C2E0B-9A60-9D45-9517-771045FE1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Initialization:</a:t>
            </a:r>
          </a:p>
          <a:p>
            <a:pPr lvl="1"/>
            <a:r>
              <a:rPr lang="en-CA" dirty="0"/>
              <a:t>Initialize it with an application object</a:t>
            </a:r>
          </a:p>
          <a:p>
            <a:endParaRPr lang="en-CA" dirty="0"/>
          </a:p>
          <a:p>
            <a:r>
              <a:rPr lang="en-CA" dirty="0"/>
              <a:t>Defining namespace</a:t>
            </a:r>
          </a:p>
          <a:p>
            <a:pPr marL="457200" lvl="1" indent="0">
              <a:buNone/>
            </a:pPr>
            <a:endParaRPr lang="en-CA" dirty="0"/>
          </a:p>
          <a:p>
            <a:r>
              <a:rPr lang="en-CA" dirty="0"/>
              <a:t>Resourceful routing:</a:t>
            </a:r>
          </a:p>
          <a:p>
            <a:pPr lvl="1"/>
            <a:r>
              <a:rPr lang="en-CA" dirty="0"/>
              <a:t>The main building block</a:t>
            </a:r>
          </a:p>
          <a:p>
            <a:pPr lvl="1"/>
            <a:r>
              <a:rPr lang="en-CA" dirty="0"/>
              <a:t>Giving you easy access to multiple </a:t>
            </a:r>
          </a:p>
          <a:p>
            <a:pPr marL="457200" lvl="1" indent="0">
              <a:buNone/>
            </a:pPr>
            <a:r>
              <a:rPr lang="en-CA" dirty="0"/>
              <a:t>    HTTP methods</a:t>
            </a:r>
          </a:p>
          <a:p>
            <a:pPr marL="457200" lvl="1" indent="0">
              <a:buNone/>
            </a:pPr>
            <a:endParaRPr lang="en-CA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C937D2-8BA9-2D4F-912B-C34034A9B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2226" y="1964838"/>
            <a:ext cx="2806700" cy="558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F2E08A-5022-AD42-BF20-43AD75B5C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6862" y="3231221"/>
            <a:ext cx="7493000" cy="5207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EF4F78-A34D-1D4F-B7B8-2E6D7CD13D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5400" y="4060554"/>
            <a:ext cx="49784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712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C342B-00C4-9F47-8E90-6B52ABA65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with </a:t>
            </a:r>
            <a:r>
              <a:rPr lang="en-CA" dirty="0"/>
              <a:t>Flask-</a:t>
            </a:r>
            <a:r>
              <a:rPr lang="en-CA" dirty="0" err="1"/>
              <a:t>RESTPlus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B19AD-7CC3-E542-BA50-32804DF5E1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Endpoints: </a:t>
            </a:r>
          </a:p>
          <a:p>
            <a:pPr lvl="1"/>
            <a:r>
              <a:rPr lang="en-CA" dirty="0"/>
              <a:t>Pass multiple URLs</a:t>
            </a:r>
          </a:p>
          <a:p>
            <a:endParaRPr lang="en-US" dirty="0"/>
          </a:p>
          <a:p>
            <a:r>
              <a:rPr lang="en-US" dirty="0"/>
              <a:t>Argument Parsing</a:t>
            </a:r>
          </a:p>
          <a:p>
            <a:pPr lvl="1"/>
            <a:r>
              <a:rPr lang="en-US" dirty="0"/>
              <a:t>Flask-</a:t>
            </a:r>
            <a:r>
              <a:rPr lang="en-US" dirty="0" err="1"/>
              <a:t>RESTPlus</a:t>
            </a:r>
            <a:r>
              <a:rPr lang="en-US" dirty="0"/>
              <a:t> has built-in support for request data validation </a:t>
            </a:r>
          </a:p>
          <a:p>
            <a:pPr lvl="1"/>
            <a:r>
              <a:rPr lang="en-US" dirty="0" err="1"/>
              <a:t>parser_args</a:t>
            </a:r>
            <a:r>
              <a:rPr lang="en-US" dirty="0"/>
              <a:t> () returns a Python dictionary instead of a custom data structure.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260B81-9C92-404B-B665-168E6384F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476" y="1825625"/>
            <a:ext cx="5753100" cy="127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7A328D-0198-F348-AB12-D39F906092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8214" y="4674177"/>
            <a:ext cx="82931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333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04482-B83D-C044-8B17-E8AD302E1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 with </a:t>
            </a:r>
            <a:r>
              <a:rPr lang="en-CA" dirty="0"/>
              <a:t>Flask-</a:t>
            </a:r>
            <a:r>
              <a:rPr lang="en-CA" dirty="0" err="1"/>
              <a:t>RESTPlus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4EF47-DEA8-4C47-B3BA-1C25EF138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Formatting</a:t>
            </a:r>
          </a:p>
          <a:p>
            <a:pPr lvl="1"/>
            <a:r>
              <a:rPr lang="en-CA" dirty="0"/>
              <a:t>The model()</a:t>
            </a:r>
            <a:endParaRPr lang="en-US" dirty="0"/>
          </a:p>
          <a:p>
            <a:pPr lvl="1"/>
            <a:r>
              <a:rPr lang="en-US" dirty="0"/>
              <a:t>fields module  </a:t>
            </a:r>
          </a:p>
          <a:p>
            <a:pPr lvl="1"/>
            <a:r>
              <a:rPr lang="en-US" dirty="0" err="1"/>
              <a:t>marshal_with</a:t>
            </a:r>
            <a:r>
              <a:rPr lang="en-US" dirty="0"/>
              <a:t>() decorator.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F531D6-BD7F-B045-A66E-6A0AE65C3E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907" y="1690688"/>
            <a:ext cx="6558165" cy="4643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44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A95B8-32D0-B548-B0E4-10BE58A52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Swagger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DEB802-B2B4-CA4C-89D2-8AA452382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Swagger API documentation is automatically generated</a:t>
            </a:r>
          </a:p>
          <a:p>
            <a:endParaRPr lang="en-CA" dirty="0"/>
          </a:p>
          <a:p>
            <a:r>
              <a:rPr lang="en-CA" dirty="0"/>
              <a:t>It is available from your API’s root URL.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You can configure the documentation using the </a:t>
            </a:r>
            <a:r>
              <a:rPr lang="en-CA" dirty="0">
                <a:effectLst/>
              </a:rPr>
              <a:t>@</a:t>
            </a:r>
            <a:r>
              <a:rPr lang="en-CA" dirty="0" err="1">
                <a:effectLst/>
              </a:rPr>
              <a:t>api.doc</a:t>
            </a:r>
            <a:r>
              <a:rPr lang="en-CA" dirty="0">
                <a:effectLst/>
              </a:rPr>
              <a:t>()</a:t>
            </a:r>
            <a:r>
              <a:rPr lang="en-CA" dirty="0"/>
              <a:t> decorator.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The </a:t>
            </a:r>
            <a:r>
              <a:rPr lang="en-CA" dirty="0" err="1">
                <a:effectLst/>
              </a:rPr>
              <a:t>api.doc</a:t>
            </a:r>
            <a:r>
              <a:rPr lang="en-CA" dirty="0">
                <a:effectLst/>
              </a:rPr>
              <a:t>()</a:t>
            </a:r>
            <a:r>
              <a:rPr lang="en-CA" dirty="0"/>
              <a:t> decorator allows you to include additional information in the documentation.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891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1046</TotalTime>
  <Words>327</Words>
  <Application>Microsoft Macintosh PowerPoint</Application>
  <PresentationFormat>Widescreen</PresentationFormat>
  <Paragraphs>71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Flask-RESTPlus</vt:lpstr>
      <vt:lpstr>Flask-RESTPlus feature </vt:lpstr>
      <vt:lpstr>Getting started with Flask-RESTPlus</vt:lpstr>
      <vt:lpstr>Getting started with Flask-RESTPlus</vt:lpstr>
      <vt:lpstr>Getting started with Flask-RESTPlus</vt:lpstr>
      <vt:lpstr>Swagger documentation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39</cp:revision>
  <dcterms:created xsi:type="dcterms:W3CDTF">2018-08-08T17:07:13Z</dcterms:created>
  <dcterms:modified xsi:type="dcterms:W3CDTF">2018-08-09T12:40:37Z</dcterms:modified>
</cp:coreProperties>
</file>

<file path=docProps/thumbnail.jpeg>
</file>